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2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60" r:id="rId14"/>
  </p:sldIdLst>
  <p:sldSz cx="9144000" cy="6858000" type="screen4x3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74A"/>
    <a:srgbClr val="3399FF"/>
    <a:srgbClr val="666699"/>
    <a:srgbClr val="E5907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 autoAdjust="0"/>
    <p:restoredTop sz="84583" autoAdjust="0"/>
  </p:normalViewPr>
  <p:slideViewPr>
    <p:cSldViewPr>
      <p:cViewPr varScale="1">
        <p:scale>
          <a:sx n="81" d="100"/>
          <a:sy n="81" d="100"/>
        </p:scale>
        <p:origin x="-1277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772" y="5748867"/>
            <a:ext cx="8676456" cy="1080120"/>
          </a:xfrm>
        </p:spPr>
        <p:txBody>
          <a:bodyPr/>
          <a:lstStyle>
            <a:lvl1pPr>
              <a:defRPr b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5642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059832" y="45855"/>
            <a:ext cx="5949957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1" name="Текст 2"/>
          <p:cNvSpPr>
            <a:spLocks noGrp="1"/>
          </p:cNvSpPr>
          <p:nvPr>
            <p:ph idx="1"/>
          </p:nvPr>
        </p:nvSpPr>
        <p:spPr>
          <a:xfrm>
            <a:off x="3131840" y="1484784"/>
            <a:ext cx="5904656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43014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6654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1339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9933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2457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5951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489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8605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8804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3695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45855"/>
            <a:ext cx="5949957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31840" y="1484784"/>
            <a:ext cx="5904656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4">
              <a:lumMod val="60000"/>
              <a:lumOff val="4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4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4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4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4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772" y="4500570"/>
            <a:ext cx="8676456" cy="1785950"/>
          </a:xfrm>
        </p:spPr>
        <p:txBody>
          <a:bodyPr>
            <a:noAutofit/>
          </a:bodyPr>
          <a:lstStyle/>
          <a:p>
            <a:r>
              <a:rPr lang="ru-RU" sz="5400" dirty="0" smtClean="0"/>
              <a:t>«Здоровое питание в нашей семье».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xmlns="" val="185787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 обед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857752" y="1484784"/>
            <a:ext cx="4178744" cy="4680520"/>
          </a:xfrm>
        </p:spPr>
        <p:txBody>
          <a:bodyPr/>
          <a:lstStyle/>
          <a:p>
            <a:r>
              <a:rPr lang="ru-RU" dirty="0" smtClean="0"/>
              <a:t>Автор: Толкачев Макар, ученик 2 класса</a:t>
            </a:r>
            <a:endParaRPr lang="ru-RU" dirty="0"/>
          </a:p>
        </p:txBody>
      </p:sp>
      <p:pic>
        <p:nvPicPr>
          <p:cNvPr id="8" name="Picture 4" descr="C:\НЕДЕЛЯ ПИТАНИЯ\фото выставка едим дома\Едим дома Толкачевы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571612"/>
            <a:ext cx="3511153" cy="46815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2782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 обед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5357818" y="1484784"/>
            <a:ext cx="3678678" cy="4680520"/>
          </a:xfrm>
        </p:spPr>
        <p:txBody>
          <a:bodyPr/>
          <a:lstStyle/>
          <a:p>
            <a:r>
              <a:rPr lang="ru-RU" dirty="0" smtClean="0"/>
              <a:t>Автор: Толкачева Рада, ученица 5 класса</a:t>
            </a:r>
            <a:endParaRPr lang="ru-RU" dirty="0"/>
          </a:p>
        </p:txBody>
      </p:sp>
      <p:pic>
        <p:nvPicPr>
          <p:cNvPr id="10" name="Picture 3" descr="C:\НЕДЕЛЯ ПИТАНИЯ\фото выставка едим дома\Едим дома Толкачевы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428736"/>
            <a:ext cx="3511153" cy="46815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2782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Мой полезный завтрак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072066" y="1484784"/>
            <a:ext cx="3964430" cy="4680520"/>
          </a:xfrm>
        </p:spPr>
        <p:txBody>
          <a:bodyPr/>
          <a:lstStyle/>
          <a:p>
            <a:r>
              <a:rPr lang="ru-RU" dirty="0" smtClean="0"/>
              <a:t>Автор: Иванов Георгий, ученик 2 класса</a:t>
            </a:r>
            <a:endParaRPr lang="ru-RU" dirty="0"/>
          </a:p>
        </p:txBody>
      </p:sp>
      <p:pic>
        <p:nvPicPr>
          <p:cNvPr id="7" name="Picture 2" descr="C:\НЕДЕЛЯ ПИТАНИЯ\фото выставка едим дома\Едим дома Иванов.jpg"/>
          <p:cNvPicPr>
            <a:picLocks noChangeAspect="1" noChangeArrowheads="1"/>
          </p:cNvPicPr>
          <p:nvPr/>
        </p:nvPicPr>
        <p:blipFill>
          <a:blip r:embed="rId2"/>
          <a:srcRect b="19176"/>
          <a:stretch>
            <a:fillRect/>
          </a:stretch>
        </p:blipFill>
        <p:spPr bwMode="auto">
          <a:xfrm>
            <a:off x="1500166" y="1500174"/>
            <a:ext cx="3500462" cy="50297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2782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Полезная еда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5214942" y="1484784"/>
            <a:ext cx="3821554" cy="4680520"/>
          </a:xfrm>
        </p:spPr>
        <p:txBody>
          <a:bodyPr/>
          <a:lstStyle/>
          <a:p>
            <a:r>
              <a:rPr lang="ru-RU" dirty="0" smtClean="0"/>
              <a:t>Автор: </a:t>
            </a:r>
            <a:r>
              <a:rPr lang="ru-RU" dirty="0" err="1" smtClean="0"/>
              <a:t>Карагозян</a:t>
            </a:r>
            <a:r>
              <a:rPr lang="ru-RU" dirty="0" smtClean="0"/>
              <a:t> Артём, ученик 2 класса</a:t>
            </a:r>
            <a:endParaRPr lang="ru-RU" dirty="0"/>
          </a:p>
        </p:txBody>
      </p:sp>
      <p:pic>
        <p:nvPicPr>
          <p:cNvPr id="9" name="Picture 2" descr="C:\НЕДЕЛЯ ПИТАНИЯ\фото выставка едим дома\Едим Дома Карагозян.jpg"/>
          <p:cNvPicPr>
            <a:picLocks noChangeAspect="1" noChangeArrowheads="1"/>
          </p:cNvPicPr>
          <p:nvPr/>
        </p:nvPicPr>
        <p:blipFill>
          <a:blip r:embed="rId2"/>
          <a:srcRect b="34384"/>
          <a:stretch>
            <a:fillRect/>
          </a:stretch>
        </p:blipFill>
        <p:spPr bwMode="auto">
          <a:xfrm>
            <a:off x="928662" y="1500174"/>
            <a:ext cx="3464014" cy="5050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2782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Ужин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5786446" y="1484784"/>
            <a:ext cx="3250050" cy="4680520"/>
          </a:xfrm>
        </p:spPr>
        <p:txBody>
          <a:bodyPr/>
          <a:lstStyle/>
          <a:p>
            <a:r>
              <a:rPr lang="ru-RU" dirty="0" smtClean="0"/>
              <a:t>Автор: </a:t>
            </a:r>
            <a:r>
              <a:rPr lang="ru-RU" dirty="0" err="1" smtClean="0"/>
              <a:t>Мушлян</a:t>
            </a:r>
            <a:r>
              <a:rPr lang="ru-RU" dirty="0" smtClean="0"/>
              <a:t> Ангелина, ученица 7 класса</a:t>
            </a:r>
            <a:endParaRPr lang="ru-RU" dirty="0"/>
          </a:p>
        </p:txBody>
      </p:sp>
      <p:pic>
        <p:nvPicPr>
          <p:cNvPr id="11" name="Picture 3" descr="C:\НЕДЕЛЯ ПИТАНИЯ\фото выставка едим дома\Едим дома Мушлян.png"/>
          <p:cNvPicPr>
            <a:picLocks noChangeAspect="1" noChangeArrowheads="1"/>
          </p:cNvPicPr>
          <p:nvPr/>
        </p:nvPicPr>
        <p:blipFill>
          <a:blip r:embed="rId2"/>
          <a:srcRect t="21363" b="17599"/>
          <a:stretch>
            <a:fillRect/>
          </a:stretch>
        </p:blipFill>
        <p:spPr bwMode="auto">
          <a:xfrm>
            <a:off x="857224" y="1500174"/>
            <a:ext cx="3929090" cy="47299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2782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Полезная еда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715008" y="1484784"/>
            <a:ext cx="3321488" cy="4680520"/>
          </a:xfrm>
        </p:spPr>
        <p:txBody>
          <a:bodyPr/>
          <a:lstStyle/>
          <a:p>
            <a:r>
              <a:rPr lang="ru-RU" dirty="0" smtClean="0"/>
              <a:t>Автор: </a:t>
            </a:r>
            <a:r>
              <a:rPr lang="ru-RU" dirty="0" err="1" smtClean="0"/>
              <a:t>Неретин</a:t>
            </a:r>
            <a:r>
              <a:rPr lang="ru-RU" dirty="0" smtClean="0"/>
              <a:t> </a:t>
            </a:r>
            <a:r>
              <a:rPr lang="ru-RU" dirty="0" err="1" smtClean="0"/>
              <a:t>Ратибор</a:t>
            </a:r>
            <a:r>
              <a:rPr lang="ru-RU" dirty="0" smtClean="0"/>
              <a:t>, ученик 2 класса</a:t>
            </a:r>
            <a:endParaRPr lang="ru-RU" dirty="0"/>
          </a:p>
        </p:txBody>
      </p:sp>
      <p:pic>
        <p:nvPicPr>
          <p:cNvPr id="7" name="Picture 2" descr="C:\НЕДЕЛЯ ПИТАНИЯ\фото выставка едим дома\Едим дома Нерети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785926"/>
            <a:ext cx="3249612" cy="40110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2782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Сытный обед для </a:t>
            </a:r>
            <a:r>
              <a:rPr lang="ru-RU" dirty="0" err="1" smtClean="0"/>
              <a:t>дедушки-одесита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5500694" y="1484784"/>
            <a:ext cx="3535802" cy="4680520"/>
          </a:xfrm>
        </p:spPr>
        <p:txBody>
          <a:bodyPr/>
          <a:lstStyle/>
          <a:p>
            <a:r>
              <a:rPr lang="ru-RU" dirty="0" smtClean="0"/>
              <a:t>Автор: Сарян Полина, ученица 6 класса</a:t>
            </a:r>
            <a:endParaRPr lang="ru-RU" dirty="0"/>
          </a:p>
        </p:txBody>
      </p:sp>
      <p:pic>
        <p:nvPicPr>
          <p:cNvPr id="9" name="Picture 2" descr="C:\НЕДЕЛЯ ПИТАНИЯ\фото выставка едим дома\Едим дома Саря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071678"/>
            <a:ext cx="4845060" cy="36337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2782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Мой обед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000628" y="1484784"/>
            <a:ext cx="4035868" cy="4680520"/>
          </a:xfrm>
        </p:spPr>
        <p:txBody>
          <a:bodyPr/>
          <a:lstStyle/>
          <a:p>
            <a:r>
              <a:rPr lang="ru-RU" dirty="0" smtClean="0"/>
              <a:t>Автор: </a:t>
            </a:r>
            <a:r>
              <a:rPr lang="ru-RU" dirty="0" err="1" smtClean="0"/>
              <a:t>Цинько</a:t>
            </a:r>
            <a:r>
              <a:rPr lang="ru-RU" dirty="0" smtClean="0"/>
              <a:t> Вячеслав, ученик 7 класса</a:t>
            </a:r>
            <a:endParaRPr lang="ru-RU" dirty="0"/>
          </a:p>
        </p:txBody>
      </p:sp>
      <p:pic>
        <p:nvPicPr>
          <p:cNvPr id="7" name="Picture 2" descr="C:\НЕДЕЛЯ ПИТАНИЯ\фото выставка едим дома\Едим дома Цинько.png"/>
          <p:cNvPicPr>
            <a:picLocks noChangeAspect="1" noChangeArrowheads="1"/>
          </p:cNvPicPr>
          <p:nvPr/>
        </p:nvPicPr>
        <p:blipFill>
          <a:blip r:embed="rId2"/>
          <a:srcRect l="16553" t="7630" r="13926" b="19124"/>
          <a:stretch>
            <a:fillRect/>
          </a:stretch>
        </p:blipFill>
        <p:spPr bwMode="auto">
          <a:xfrm>
            <a:off x="714348" y="1643050"/>
            <a:ext cx="3500462" cy="49173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2782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Умный и полезный завтрак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929190" y="1484784"/>
            <a:ext cx="4107306" cy="4680520"/>
          </a:xfrm>
        </p:spPr>
        <p:txBody>
          <a:bodyPr/>
          <a:lstStyle/>
          <a:p>
            <a:r>
              <a:rPr lang="ru-RU" dirty="0" smtClean="0"/>
              <a:t>Автор: 7 класс</a:t>
            </a:r>
            <a:endParaRPr lang="ru-RU" dirty="0"/>
          </a:p>
        </p:txBody>
      </p:sp>
      <p:pic>
        <p:nvPicPr>
          <p:cNvPr id="9" name="Picture 2" descr="C:\НЕДЕЛЯ ПИТАНИЯ\фото выставка едим дома\PHOTO-2022-11-24-07-29-48.jpg"/>
          <p:cNvPicPr>
            <a:picLocks noChangeAspect="1" noChangeArrowheads="1"/>
          </p:cNvPicPr>
          <p:nvPr/>
        </p:nvPicPr>
        <p:blipFill>
          <a:blip r:embed="rId2"/>
          <a:srcRect b="5391"/>
          <a:stretch>
            <a:fillRect/>
          </a:stretch>
        </p:blipFill>
        <p:spPr bwMode="auto">
          <a:xfrm>
            <a:off x="500034" y="1571612"/>
            <a:ext cx="3868343" cy="48797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2782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Ужин в армянской семье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072066" y="1484784"/>
            <a:ext cx="3964430" cy="4680520"/>
          </a:xfrm>
        </p:spPr>
        <p:txBody>
          <a:bodyPr/>
          <a:lstStyle/>
          <a:p>
            <a:r>
              <a:rPr lang="ru-RU" dirty="0" smtClean="0"/>
              <a:t>Авторы: Андрей и Ангелина </a:t>
            </a:r>
            <a:r>
              <a:rPr lang="ru-RU" dirty="0" err="1" smtClean="0"/>
              <a:t>Авджян</a:t>
            </a:r>
            <a:r>
              <a:rPr lang="ru-RU" dirty="0" smtClean="0"/>
              <a:t>, 8 и 5 </a:t>
            </a:r>
            <a:r>
              <a:rPr lang="ru-RU" dirty="0" err="1" smtClean="0"/>
              <a:t>кл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" name="Picture 2" descr="C:\НЕДЕЛЯ ПИТАНИЯ\фото выставка едим дома\Авджян Андре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643050"/>
            <a:ext cx="3503838" cy="46815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2782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Наш ужин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5286380" y="1484784"/>
            <a:ext cx="3750116" cy="4680520"/>
          </a:xfrm>
        </p:spPr>
        <p:txBody>
          <a:bodyPr/>
          <a:lstStyle/>
          <a:p>
            <a:r>
              <a:rPr lang="ru-RU" dirty="0" smtClean="0"/>
              <a:t>Автор: Лузгина </a:t>
            </a:r>
            <a:r>
              <a:rPr lang="ru-RU" dirty="0" err="1" smtClean="0"/>
              <a:t>Виолетта</a:t>
            </a:r>
            <a:r>
              <a:rPr lang="ru-RU" dirty="0" smtClean="0"/>
              <a:t>, ученица 8 класса</a:t>
            </a:r>
            <a:endParaRPr lang="ru-RU" dirty="0"/>
          </a:p>
        </p:txBody>
      </p:sp>
      <p:pic>
        <p:nvPicPr>
          <p:cNvPr id="9" name="Picture 2" descr="C:\НЕДЕЛЯ ПИТАНИЯ\фото выставка едим дома\Виолетт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71612"/>
            <a:ext cx="3295363" cy="46815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2782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95536" y="2428868"/>
            <a:ext cx="8640960" cy="1360172"/>
          </a:xfrm>
        </p:spPr>
        <p:txBody>
          <a:bodyPr>
            <a:normAutofit/>
          </a:bodyPr>
          <a:lstStyle/>
          <a:p>
            <a:r>
              <a:rPr lang="ru-RU" sz="4400" dirty="0" smtClean="0">
                <a:latin typeface="a_Algerius" pitchFamily="82" charset="-52"/>
              </a:rPr>
              <a:t>СПАСИБО ЗА ВНИМАНИЕ!</a:t>
            </a:r>
            <a:endParaRPr lang="ru-RU" sz="4400" dirty="0">
              <a:latin typeface="a_Algerius" pitchFamily="8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0859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91144857284077d57a448a2326b912e2d9715b"/>
</p:tagLst>
</file>

<file path=ppt/theme/theme1.xml><?xml version="1.0" encoding="utf-8"?>
<a:theme xmlns:a="http://schemas.openxmlformats.org/drawing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2437</TotalTime>
  <Words>140</Words>
  <Application>Microsoft Office PowerPoint</Application>
  <PresentationFormat>Экран (4:3)</PresentationFormat>
  <Paragraphs>27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«Здоровое питание в нашей семье».</vt:lpstr>
      <vt:lpstr>Наш обед</vt:lpstr>
      <vt:lpstr>Наш обед</vt:lpstr>
      <vt:lpstr>Мой полезный завтрак</vt:lpstr>
      <vt:lpstr>Полезная еда</vt:lpstr>
      <vt:lpstr>Ужин</vt:lpstr>
      <vt:lpstr>Полезная еда</vt:lpstr>
      <vt:lpstr>Сытный обед для дедушки-одесита</vt:lpstr>
      <vt:lpstr>Мой обед</vt:lpstr>
      <vt:lpstr>Умный и полезный завтрак</vt:lpstr>
      <vt:lpstr>Ужин в армянской семье</vt:lpstr>
      <vt:lpstr>Наш ужин</vt:lpstr>
      <vt:lpstr>Слайд 13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Кухонный шаблон</dc:title>
  <dc:creator>obstinate</dc:creator>
  <dc:description>Шаблон презентации с сайта https://presentation-creation.ru/</dc:description>
  <cp:lastModifiedBy>Сарян И</cp:lastModifiedBy>
  <cp:revision>1220</cp:revision>
  <dcterms:created xsi:type="dcterms:W3CDTF">2018-02-25T09:09:03Z</dcterms:created>
  <dcterms:modified xsi:type="dcterms:W3CDTF">2022-11-27T13:53:29Z</dcterms:modified>
</cp:coreProperties>
</file>